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58" r:id="rId4"/>
    <p:sldId id="259" r:id="rId5"/>
    <p:sldId id="262" r:id="rId6"/>
    <p:sldId id="263" r:id="rId7"/>
    <p:sldId id="260" r:id="rId8"/>
    <p:sldId id="267" r:id="rId9"/>
    <p:sldId id="261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18" autoAdjust="0"/>
    <p:restoredTop sz="94660"/>
  </p:normalViewPr>
  <p:slideViewPr>
    <p:cSldViewPr snapToGrid="0">
      <p:cViewPr varScale="1">
        <p:scale>
          <a:sx n="92" d="100"/>
          <a:sy n="92" d="100"/>
        </p:scale>
        <p:origin x="-12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93D886-C46C-4AB5-AC2C-6326691B7501}" type="datetimeFigureOut">
              <a:rPr lang="en-US" smtClean="0"/>
              <a:t>1/6/2017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Grade 7, Lesson 7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ABF31A-BD0C-43C4-9D1C-6E62AB991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935104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E68D40-9C28-4053-85B7-F44479C476ED}" type="datetimeFigureOut">
              <a:rPr lang="en-US" smtClean="0"/>
              <a:t>1/6/2017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Grade 7, Lesson 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B1177F-A368-4225-BA0C-BFBFF32C3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065621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B1177F-A368-4225-BA0C-BFBFF32C3C3F}" type="slidenum">
              <a:rPr lang="en-US" smtClean="0"/>
              <a:t>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A2D3C33E-45C0-4213-B8BC-6D7573FF9028}" type="datetime1">
              <a:rPr lang="en-US" smtClean="0"/>
              <a:t>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Grade 7, Lesson 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79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2AC7B4A-B503-0647-9E89-6994AA04F74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630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07054AD-A1F7-4F49-BD34-3D45287FAE0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501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42D6DB1-95A2-134E-B54B-FC793867301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660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A312D2-F0C4-C445-B2DF-C10EE0E9506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287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441C086-C874-D941-9EA0-E34C271974C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270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2894890-3B89-3C42-88D1-74842000CE3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776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7EE35A8-5249-1C40-8C7D-FF5D945A2B3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76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DD5DDCF-59EC-A04B-B36E-19CC1FD2984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791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B6ED17C-74E0-A240-9EE1-9BCB43767B4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567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FCD744C-EF90-1A45-BB08-372804ECFFB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972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2CF013D-FB92-D942-B3DF-3B47E22EC62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756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2FA97541-3F81-5648-8384-F117A887DA48}" type="slidenum">
              <a:rPr lang="en-US">
                <a:solidFill>
                  <a:srgbClr val="000000"/>
                </a:solidFill>
                <a:latin typeface="Arial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033" name="Picture 9" descr="3Rs-tag7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664"/>
            <a:ext cx="3149600" cy="541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4728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B75BB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B75BB"/>
          </a:solidFill>
          <a:latin typeface="Gotham Book" charset="0"/>
          <a:ea typeface="ＭＳ Ｐゴシック" charset="0"/>
          <a:cs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B75BB"/>
          </a:solidFill>
          <a:latin typeface="Gotham Book" charset="0"/>
          <a:ea typeface="ＭＳ Ｐゴシック" charset="0"/>
          <a:cs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B75BB"/>
          </a:solidFill>
          <a:latin typeface="Gotham Book" charset="0"/>
          <a:ea typeface="ＭＳ Ｐゴシック" charset="0"/>
          <a:cs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B75BB"/>
          </a:solidFill>
          <a:latin typeface="Gotham Book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B75BB"/>
          </a:solidFill>
          <a:latin typeface="Gotham Book" charset="0"/>
          <a:ea typeface="ＭＳ Ｐゴシック" charset="0"/>
          <a:cs typeface="ＭＳ Ｐゴシック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B75BB"/>
          </a:solidFill>
          <a:latin typeface="Gotham Book" charset="0"/>
          <a:ea typeface="ＭＳ Ｐゴシック" charset="0"/>
          <a:cs typeface="ＭＳ Ｐゴシック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B75BB"/>
          </a:solidFill>
          <a:latin typeface="Gotham Book" charset="0"/>
          <a:ea typeface="ＭＳ Ｐゴシック" charset="0"/>
          <a:cs typeface="ＭＳ Ｐゴシック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B75BB"/>
          </a:solidFill>
          <a:latin typeface="Gotham Book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Boys or Girls?</a:t>
            </a:r>
            <a:endParaRPr lang="en-US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7</a:t>
            </a:r>
            <a:r>
              <a:rPr lang="en-US" baseline="30000" dirty="0" smtClean="0"/>
              <a:t>th</a:t>
            </a:r>
            <a:r>
              <a:rPr lang="en-US" dirty="0" smtClean="0"/>
              <a:t> Grade </a:t>
            </a:r>
            <a:r>
              <a:rPr lang="en-US" dirty="0"/>
              <a:t>Lesson – </a:t>
            </a:r>
            <a:r>
              <a:rPr lang="en-US" dirty="0" smtClean="0"/>
              <a:t>Blue is for Boys, Pink is for Girls from Rights</a:t>
            </a:r>
            <a:r>
              <a:rPr lang="en-US" dirty="0"/>
              <a:t>, Respect, Responsibility: A K-12 Sexuality Education Curriculum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 descr="afy_logo-medium-WEB-2-18-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6040244"/>
            <a:ext cx="2438400" cy="81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32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6048" y="3928919"/>
            <a:ext cx="10363200" cy="1362075"/>
          </a:xfrm>
        </p:spPr>
        <p:txBody>
          <a:bodyPr/>
          <a:lstStyle/>
          <a:p>
            <a:r>
              <a:rPr lang="en-US" sz="7200" b="1" dirty="0" smtClean="0"/>
              <a:t>What If…?</a:t>
            </a:r>
            <a:endParaRPr lang="en-US" sz="7200" b="1" dirty="0"/>
          </a:p>
        </p:txBody>
      </p:sp>
      <p:pic>
        <p:nvPicPr>
          <p:cNvPr id="4" name="Picture 3" descr="afy_logo-medium-WEB-2-18-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6040244"/>
            <a:ext cx="2438400" cy="81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5211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471" y="441367"/>
            <a:ext cx="8876908" cy="5483638"/>
          </a:xfrm>
          <a:prstGeom prst="rect">
            <a:avLst/>
          </a:prstGeom>
        </p:spPr>
      </p:pic>
      <p:pic>
        <p:nvPicPr>
          <p:cNvPr id="3" name="Picture 2" descr="afy_logo-medium-WEB-2-18-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6040244"/>
            <a:ext cx="2438400" cy="81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9774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499037"/>
            <a:ext cx="7772400" cy="5541207"/>
          </a:xfrm>
          <a:prstGeom prst="rect">
            <a:avLst/>
          </a:prstGeom>
        </p:spPr>
      </p:pic>
      <p:pic>
        <p:nvPicPr>
          <p:cNvPr id="3" name="Picture 2" descr="afy_logo-medium-WEB-2-18-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6040244"/>
            <a:ext cx="2438400" cy="81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8920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6734" y="290763"/>
            <a:ext cx="6003758" cy="6003758"/>
          </a:xfrm>
          <a:prstGeom prst="rect">
            <a:avLst/>
          </a:prstGeom>
        </p:spPr>
      </p:pic>
      <p:pic>
        <p:nvPicPr>
          <p:cNvPr id="3" name="Picture 2" descr="afy_logo-medium-WEB-2-18-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6040244"/>
            <a:ext cx="2438400" cy="81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5688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3223" y="904851"/>
            <a:ext cx="4331366" cy="5191150"/>
          </a:xfrm>
          <a:prstGeom prst="rect">
            <a:avLst/>
          </a:prstGeom>
        </p:spPr>
      </p:pic>
      <p:pic>
        <p:nvPicPr>
          <p:cNvPr id="3" name="Picture 2" descr="afy_logo-medium-WEB-2-18-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6040244"/>
            <a:ext cx="2438400" cy="81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6176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4912" y="1240756"/>
            <a:ext cx="6905625" cy="4143375"/>
          </a:xfrm>
          <a:prstGeom prst="rect">
            <a:avLst/>
          </a:prstGeom>
        </p:spPr>
      </p:pic>
      <p:pic>
        <p:nvPicPr>
          <p:cNvPr id="3" name="Picture 2" descr="afy_logo-medium-WEB-2-18-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6040244"/>
            <a:ext cx="2438400" cy="81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1629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658" y="205880"/>
            <a:ext cx="4286250" cy="6448425"/>
          </a:xfrm>
          <a:prstGeom prst="rect">
            <a:avLst/>
          </a:prstGeom>
        </p:spPr>
      </p:pic>
      <p:pic>
        <p:nvPicPr>
          <p:cNvPr id="3" name="Picture 2" descr="afy_logo-medium-WEB-2-18-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6040244"/>
            <a:ext cx="2438400" cy="81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021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2009" y="923924"/>
            <a:ext cx="5261811" cy="5261811"/>
          </a:xfrm>
          <a:prstGeom prst="rect">
            <a:avLst/>
          </a:prstGeom>
        </p:spPr>
      </p:pic>
      <p:pic>
        <p:nvPicPr>
          <p:cNvPr id="3" name="Picture 2" descr="afy_logo-medium-WEB-2-18-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6040244"/>
            <a:ext cx="2438400" cy="81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309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85" y="927533"/>
            <a:ext cx="7698788" cy="4773248"/>
          </a:xfrm>
          <a:prstGeom prst="rect">
            <a:avLst/>
          </a:prstGeom>
        </p:spPr>
      </p:pic>
      <p:pic>
        <p:nvPicPr>
          <p:cNvPr id="3" name="Picture 2" descr="afy_logo-medium-WEB-2-18-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6040244"/>
            <a:ext cx="2438400" cy="81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847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 l="14246" r="14246"/>
          <a:stretch>
            <a:fillRect/>
          </a:stretch>
        </p:blipFill>
        <p:spPr>
          <a:xfrm>
            <a:off x="0" y="17463"/>
            <a:ext cx="12192000" cy="6840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784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 l="14425" r="14425"/>
          <a:stretch>
            <a:fillRect/>
          </a:stretch>
        </p:blipFill>
        <p:spPr>
          <a:xfrm>
            <a:off x="2265218" y="0"/>
            <a:ext cx="7706322" cy="6084945"/>
          </a:xfrm>
          <a:prstGeom prst="rect">
            <a:avLst/>
          </a:prstGeom>
        </p:spPr>
      </p:pic>
      <p:pic>
        <p:nvPicPr>
          <p:cNvPr id="3" name="Picture 2" descr="afy_logo-medium-WEB-2-18-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6040244"/>
            <a:ext cx="2438400" cy="81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46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idx="4294967295"/>
          </p:nvPr>
        </p:nvPicPr>
        <p:blipFill>
          <a:blip r:embed="rId2"/>
          <a:srcRect l="2508" r="2508"/>
          <a:stretch>
            <a:fillRect/>
          </a:stretch>
        </p:blipFill>
        <p:spPr>
          <a:xfrm>
            <a:off x="2335212" y="301336"/>
            <a:ext cx="7418388" cy="5857875"/>
          </a:xfrm>
          <a:prstGeom prst="rect">
            <a:avLst/>
          </a:prstGeom>
        </p:spPr>
      </p:pic>
      <p:pic>
        <p:nvPicPr>
          <p:cNvPr id="3" name="Picture 2" descr="afy_logo-medium-WEB-2-18-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6040244"/>
            <a:ext cx="2438400" cy="81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68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3030"/>
          <a:stretch/>
        </p:blipFill>
        <p:spPr>
          <a:xfrm>
            <a:off x="946498" y="31174"/>
            <a:ext cx="9696450" cy="6192982"/>
          </a:xfrm>
          <a:prstGeom prst="rect">
            <a:avLst/>
          </a:prstGeom>
        </p:spPr>
      </p:pic>
      <p:pic>
        <p:nvPicPr>
          <p:cNvPr id="3" name="Picture 2" descr="afy_logo-medium-WEB-2-18-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6040244"/>
            <a:ext cx="2438400" cy="81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57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4786" y="644050"/>
            <a:ext cx="8941436" cy="5028839"/>
          </a:xfrm>
          <a:prstGeom prst="rect">
            <a:avLst/>
          </a:prstGeom>
        </p:spPr>
      </p:pic>
      <p:pic>
        <p:nvPicPr>
          <p:cNvPr id="4" name="Picture 3" descr="afy_logo-medium-WEB-2-18-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6040244"/>
            <a:ext cx="2438400" cy="81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22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754" y="1624427"/>
            <a:ext cx="8620491" cy="3609145"/>
          </a:xfrm>
          <a:prstGeom prst="rect">
            <a:avLst/>
          </a:prstGeom>
        </p:spPr>
      </p:pic>
      <p:pic>
        <p:nvPicPr>
          <p:cNvPr id="3" name="Picture 2" descr="afy_logo-medium-WEB-2-18-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6040244"/>
            <a:ext cx="2438400" cy="81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10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7861" y="1143214"/>
            <a:ext cx="5831056" cy="4311854"/>
          </a:xfrm>
          <a:prstGeom prst="rect">
            <a:avLst/>
          </a:prstGeom>
        </p:spPr>
      </p:pic>
      <p:pic>
        <p:nvPicPr>
          <p:cNvPr id="3" name="Picture 2" descr="afy_logo-medium-WEB-2-18-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6040244"/>
            <a:ext cx="2438400" cy="81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9505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7600" y="-2257425"/>
            <a:ext cx="19507200" cy="1137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58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dvocates NEW_PPT_templat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Gotham Book"/>
        <a:ea typeface="ＭＳ Ｐゴシック"/>
        <a:cs typeface="ＭＳ Ｐゴシック"/>
      </a:majorFont>
      <a:minorFont>
        <a:latin typeface="VistaSansBook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</TotalTime>
  <Words>39</Words>
  <Application>Microsoft Office PowerPoint</Application>
  <PresentationFormat>Custom</PresentationFormat>
  <Paragraphs>6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Advocates NEW_PPT_template</vt:lpstr>
      <vt:lpstr>Boys or Girls?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If…?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Boys or Girls?</dc:title>
  <dc:creator>Elizabeth Schroeder</dc:creator>
  <cp:lastModifiedBy>Ashley Benson</cp:lastModifiedBy>
  <cp:revision>12</cp:revision>
  <dcterms:created xsi:type="dcterms:W3CDTF">2015-08-12T19:02:35Z</dcterms:created>
  <dcterms:modified xsi:type="dcterms:W3CDTF">2017-01-06T21:59:51Z</dcterms:modified>
</cp:coreProperties>
</file>