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6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mc="http://schemas.openxmlformats.org/markup-compatibility/2006" xmlns:mv="urn:schemas-microsoft-com:mac:vml"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91" d="100"/>
          <a:sy n="91" d="100"/>
        </p:scale>
        <p:origin x="-114" y="-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AC7B4A-B503-0647-9E89-6994AA04F74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188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07054AD-A1F7-4F49-BD34-3D45287FAE0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204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42D6DB1-95A2-134E-B54B-FC793867301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045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A312D2-F0C4-C445-B2DF-C10EE0E9506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538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441C086-C874-D941-9EA0-E34C271974C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182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2894890-3B89-3C42-88D1-74842000CE3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71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7EE35A8-5249-1C40-8C7D-FF5D945A2B3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954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D5DDCF-59EC-A04B-B36E-19CC1FD2984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901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B6ED17C-74E0-A240-9EE1-9BCB43767B4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299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FCD744C-EF90-1A45-BB08-372804ECFFB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704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CF013D-FB92-D942-B3DF-3B47E22EC62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119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2FA97541-3F81-5648-8384-F117A887DA48}" type="slidenum">
              <a:rPr lang="en-US">
                <a:solidFill>
                  <a:srgbClr val="000000"/>
                </a:solidFill>
                <a:latin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033" name="Picture 9" descr="3Rs-tag7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16664"/>
            <a:ext cx="3149600" cy="541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3686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Understanding Gender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9</a:t>
            </a:r>
            <a:r>
              <a:rPr lang="en-US" baseline="30000" dirty="0" smtClean="0"/>
              <a:t>th</a:t>
            </a:r>
            <a:r>
              <a:rPr lang="en-US" dirty="0" smtClean="0"/>
              <a:t> Grade Lesson from</a:t>
            </a:r>
            <a:endParaRPr lang="en-US" dirty="0"/>
          </a:p>
          <a:p>
            <a:r>
              <a:rPr lang="en-US" dirty="0"/>
              <a:t>Rights, Respect, Responsibility: A K-12 Sexuality Education Curriculum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3600" y="6040244"/>
            <a:ext cx="2438400" cy="8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906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7891" y="5764550"/>
            <a:ext cx="1889100" cy="8073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 l="26400" r="30400"/>
          <a:stretch>
            <a:fillRect/>
          </a:stretch>
        </p:blipFill>
        <p:spPr>
          <a:xfrm>
            <a:off x="3528516" y="1"/>
            <a:ext cx="51369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3732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1572" y="-30057"/>
            <a:ext cx="5152464" cy="6922961"/>
          </a:xfrm>
          <a:prstGeom prst="rect">
            <a:avLst/>
          </a:prstGeom>
        </p:spPr>
      </p:pic>
      <p:pic>
        <p:nvPicPr>
          <p:cNvPr id="3" name="Picture 2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7891" y="5764550"/>
            <a:ext cx="1889100" cy="80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479425"/>
      </p:ext>
    </p:extLst>
  </p:cSld>
  <p:clrMapOvr>
    <a:masterClrMapping/>
  </p:clrMapOvr>
</p:sld>
</file>

<file path=ppt/theme/theme1.xml><?xml version="1.0" encoding="utf-8"?>
<a:theme xmlns:a="http://schemas.openxmlformats.org/drawingml/2006/main" name="Advocates NEW_PPT_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Gotham Book"/>
        <a:ea typeface="ＭＳ Ｐゴシック"/>
        <a:cs typeface="ＭＳ Ｐゴシック"/>
      </a:majorFont>
      <a:minorFont>
        <a:latin typeface="VistaSansBook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</TotalTime>
  <Words>17</Words>
  <Application>Microsoft Office PowerPoint</Application>
  <PresentationFormat>Custom</PresentationFormat>
  <Paragraphs>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Advocates NEW_PPT_template</vt:lpstr>
      <vt:lpstr>Understanding Gender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Elizabeth Schroeder</dc:creator>
  <cp:lastModifiedBy>Ashley Benson</cp:lastModifiedBy>
  <cp:revision>5</cp:revision>
  <dcterms:created xsi:type="dcterms:W3CDTF">2016-01-06T14:39:25Z</dcterms:created>
  <dcterms:modified xsi:type="dcterms:W3CDTF">2017-01-06T22:05:11Z</dcterms:modified>
</cp:coreProperties>
</file>